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080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62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82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01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446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16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6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36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263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1580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8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91B68-EEA8-409B-BF6F-2D4D6122B19E}" type="datetimeFigureOut">
              <a:rPr lang="ko-KR" altLang="en-US" smtClean="0"/>
              <a:t>2020-06-11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618F2-29EF-4F98-BA2D-5B622D2FF7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857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공결사유별</a:t>
            </a:r>
            <a:r>
              <a:rPr lang="ko-KR" altLang="en-US" dirty="0" smtClean="0"/>
              <a:t> 증빙서류 첨부하기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</a:t>
            </a:fld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553" y="1940194"/>
            <a:ext cx="7640468" cy="3805926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2135505" y="5229226"/>
            <a:ext cx="7465695" cy="5168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495"/>
          <a:stretch/>
        </p:blipFill>
        <p:spPr>
          <a:xfrm>
            <a:off x="1581151" y="3429000"/>
            <a:ext cx="8733275" cy="720090"/>
          </a:xfrm>
          <a:prstGeom prst="rect">
            <a:avLst/>
          </a:prstGeom>
        </p:spPr>
      </p:pic>
      <p:cxnSp>
        <p:nvCxnSpPr>
          <p:cNvPr id="14" name="직선 화살표 연결선 13"/>
          <p:cNvCxnSpPr/>
          <p:nvPr/>
        </p:nvCxnSpPr>
        <p:spPr>
          <a:xfrm flipV="1">
            <a:off x="2934944" y="4146411"/>
            <a:ext cx="280697" cy="1034189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직사각형 16"/>
          <p:cNvSpPr/>
          <p:nvPr/>
        </p:nvSpPr>
        <p:spPr>
          <a:xfrm>
            <a:off x="3007499" y="3789046"/>
            <a:ext cx="75454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 설명선 18"/>
          <p:cNvSpPr/>
          <p:nvPr/>
        </p:nvSpPr>
        <p:spPr>
          <a:xfrm>
            <a:off x="3762044" y="3167854"/>
            <a:ext cx="1613867" cy="391682"/>
          </a:xfrm>
          <a:prstGeom prst="wedgeRectCallout">
            <a:avLst>
              <a:gd name="adj1" fmla="val -44558"/>
              <a:gd name="adj2" fmla="val 14711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>
                <a:solidFill>
                  <a:schemeClr val="tx1"/>
                </a:solidFill>
              </a:rPr>
              <a:t>공결구분</a:t>
            </a:r>
            <a:r>
              <a:rPr lang="ko-KR" altLang="en-US" b="1" dirty="0">
                <a:solidFill>
                  <a:schemeClr val="tx1"/>
                </a:solidFill>
              </a:rPr>
              <a:t> 클릭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14875" y="3474236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37808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61" y="1988820"/>
            <a:ext cx="8126959" cy="329238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공결사유별</a:t>
            </a:r>
            <a:r>
              <a:rPr lang="ko-KR" altLang="en-US" dirty="0" smtClean="0"/>
              <a:t> 증빙서류 첨부하기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2495550" y="3068956"/>
            <a:ext cx="75454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254966" y="2708974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4099" y="2668845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⑥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655820" y="3068956"/>
            <a:ext cx="75454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121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41323"/>
            <a:ext cx="9144000" cy="357535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공결사유별</a:t>
            </a:r>
            <a:r>
              <a:rPr lang="ko-KR" altLang="en-US" dirty="0" smtClean="0"/>
              <a:t> 증빙서류 첨부하기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577672" y="3476709"/>
            <a:ext cx="8854771" cy="36004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63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671" y="1268730"/>
            <a:ext cx="9144000" cy="314521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) </a:t>
            </a:r>
            <a:r>
              <a:rPr lang="ko-KR" altLang="en-US" dirty="0" smtClean="0"/>
              <a:t>승인 </a:t>
            </a:r>
            <a:r>
              <a:rPr lang="ko-KR" altLang="en-US" dirty="0" err="1" smtClean="0"/>
              <a:t>공결</a:t>
            </a:r>
            <a:r>
              <a:rPr lang="ko-KR" altLang="en-US" dirty="0" smtClean="0"/>
              <a:t> 확인하기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0052501" y="3429001"/>
            <a:ext cx="360045" cy="6723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920079" y="1748046"/>
            <a:ext cx="360045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52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나눔고딕 ExtraBold</vt:lpstr>
      <vt:lpstr>맑은 고딕</vt:lpstr>
      <vt:lpstr>Arial</vt:lpstr>
      <vt:lpstr>Office 테마</vt:lpstr>
      <vt:lpstr>2) 공결사유별 증빙서류 첨부하기</vt:lpstr>
      <vt:lpstr>2) 공결사유별 증빙서류 첨부하기</vt:lpstr>
      <vt:lpstr>2) 공결사유별 증빙서류 첨부하기</vt:lpstr>
      <vt:lpstr>3) 승인 공결 확인하기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공결신청하기</dc:title>
  <dc:creator>Windows 사용자</dc:creator>
  <cp:lastModifiedBy>Windows 사용자</cp:lastModifiedBy>
  <cp:revision>2</cp:revision>
  <dcterms:created xsi:type="dcterms:W3CDTF">2020-06-11T05:05:18Z</dcterms:created>
  <dcterms:modified xsi:type="dcterms:W3CDTF">2020-06-11T05:06:16Z</dcterms:modified>
</cp:coreProperties>
</file>