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90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6C5-B04C-4288-9E8D-AB3ABC2F60F6}" type="datetimeFigureOut">
              <a:rPr lang="ko-KR" altLang="en-US" smtClean="0"/>
              <a:t>2021-06-02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CB9C-28F9-44A4-BB95-B5D645FD98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36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6C5-B04C-4288-9E8D-AB3ABC2F60F6}" type="datetimeFigureOut">
              <a:rPr lang="ko-KR" altLang="en-US" smtClean="0"/>
              <a:t>2021-06-02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CB9C-28F9-44A4-BB95-B5D645FD98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3583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6C5-B04C-4288-9E8D-AB3ABC2F60F6}" type="datetimeFigureOut">
              <a:rPr lang="ko-KR" altLang="en-US" smtClean="0"/>
              <a:t>2021-06-02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CB9C-28F9-44A4-BB95-B5D645FD98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899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6C5-B04C-4288-9E8D-AB3ABC2F60F6}" type="datetimeFigureOut">
              <a:rPr lang="ko-KR" altLang="en-US" smtClean="0"/>
              <a:t>2021-06-02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CB9C-28F9-44A4-BB95-B5D645FD98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383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6C5-B04C-4288-9E8D-AB3ABC2F60F6}" type="datetimeFigureOut">
              <a:rPr lang="ko-KR" altLang="en-US" smtClean="0"/>
              <a:t>2021-06-02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CB9C-28F9-44A4-BB95-B5D645FD98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0575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6C5-B04C-4288-9E8D-AB3ABC2F60F6}" type="datetimeFigureOut">
              <a:rPr lang="ko-KR" altLang="en-US" smtClean="0"/>
              <a:t>2021-06-02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CB9C-28F9-44A4-BB95-B5D645FD98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982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6C5-B04C-4288-9E8D-AB3ABC2F60F6}" type="datetimeFigureOut">
              <a:rPr lang="ko-KR" altLang="en-US" smtClean="0"/>
              <a:t>2021-06-02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CB9C-28F9-44A4-BB95-B5D645FD98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585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6C5-B04C-4288-9E8D-AB3ABC2F60F6}" type="datetimeFigureOut">
              <a:rPr lang="ko-KR" altLang="en-US" smtClean="0"/>
              <a:t>2021-06-02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CB9C-28F9-44A4-BB95-B5D645FD98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002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6C5-B04C-4288-9E8D-AB3ABC2F60F6}" type="datetimeFigureOut">
              <a:rPr lang="ko-KR" altLang="en-US" smtClean="0"/>
              <a:t>2021-06-02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CB9C-28F9-44A4-BB95-B5D645FD98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478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6C5-B04C-4288-9E8D-AB3ABC2F60F6}" type="datetimeFigureOut">
              <a:rPr lang="ko-KR" altLang="en-US" smtClean="0"/>
              <a:t>2021-06-02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CB9C-28F9-44A4-BB95-B5D645FD98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455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6C5-B04C-4288-9E8D-AB3ABC2F60F6}" type="datetimeFigureOut">
              <a:rPr lang="ko-KR" altLang="en-US" smtClean="0"/>
              <a:t>2021-06-02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CB9C-28F9-44A4-BB95-B5D645FD98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72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E86C5-B04C-4288-9E8D-AB3ABC2F60F6}" type="datetimeFigureOut">
              <a:rPr lang="ko-KR" altLang="en-US" smtClean="0"/>
              <a:t>2021-06-02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7CB9C-28F9-44A4-BB95-B5D645FD98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682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5463" y="283590"/>
            <a:ext cx="304107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/>
              <a:t>융 합 교 양 대 학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853354" y="3710333"/>
            <a:ext cx="197565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GCC</a:t>
            </a:r>
          </a:p>
          <a:p>
            <a:pPr algn="ctr"/>
            <a:r>
              <a:rPr lang="en-US" altLang="ko-KR" dirty="0"/>
              <a:t>[Global</a:t>
            </a:r>
          </a:p>
          <a:p>
            <a:pPr algn="ctr"/>
            <a:r>
              <a:rPr lang="en-US" altLang="ko-KR" dirty="0"/>
              <a:t>Communication</a:t>
            </a:r>
          </a:p>
          <a:p>
            <a:pPr algn="ctr"/>
            <a:r>
              <a:rPr lang="en-US" altLang="ko-KR" dirty="0"/>
              <a:t>Center]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02625" y="1296164"/>
            <a:ext cx="238436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err="1"/>
              <a:t>후마니타스</a:t>
            </a:r>
            <a:endParaRPr lang="en-US" altLang="ko-KR" dirty="0"/>
          </a:p>
          <a:p>
            <a:pPr algn="ctr"/>
            <a:r>
              <a:rPr lang="ko-KR" altLang="en-US" dirty="0" err="1"/>
              <a:t>장학위원회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67351" y="1111498"/>
            <a:ext cx="27265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교양교육과정위원회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79823" y="2131749"/>
            <a:ext cx="271410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융합교양대학</a:t>
            </a:r>
            <a:endParaRPr lang="en-US" altLang="ko-KR" dirty="0"/>
          </a:p>
          <a:p>
            <a:pPr algn="ctr"/>
            <a:r>
              <a:rPr lang="ko-KR" altLang="en-US" dirty="0"/>
              <a:t>운영위원회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87836" y="3710333"/>
            <a:ext cx="27265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의사소통센터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09606" y="3715867"/>
            <a:ext cx="19756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기초교육센터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2482" y="3710333"/>
            <a:ext cx="19756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err="1"/>
              <a:t>운영관리과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64432" y="4496416"/>
            <a:ext cx="16597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err="1"/>
              <a:t>교수분과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264432" y="5152614"/>
            <a:ext cx="16597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세계고전분과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83730" y="5373870"/>
            <a:ext cx="371301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err="1"/>
              <a:t>교양교과별</a:t>
            </a:r>
            <a:r>
              <a:rPr lang="ko-KR" altLang="en-US" dirty="0"/>
              <a:t> 교육위원회</a:t>
            </a:r>
            <a:endParaRPr lang="en-US" altLang="ko-KR" dirty="0"/>
          </a:p>
          <a:p>
            <a:pPr algn="ctr"/>
            <a:r>
              <a:rPr lang="en-US" altLang="ko-KR" dirty="0"/>
              <a:t>[</a:t>
            </a:r>
            <a:r>
              <a:rPr lang="ko-KR" altLang="en-US" dirty="0"/>
              <a:t>글쓰기</a:t>
            </a:r>
            <a:r>
              <a:rPr lang="en-US" altLang="ko-KR" dirty="0"/>
              <a:t>, </a:t>
            </a:r>
            <a:r>
              <a:rPr lang="ko-KR" altLang="en-US" dirty="0"/>
              <a:t>수학</a:t>
            </a:r>
            <a:r>
              <a:rPr lang="en-US" altLang="ko-KR" dirty="0"/>
              <a:t>, </a:t>
            </a:r>
            <a:r>
              <a:rPr lang="ko-KR" altLang="en-US" dirty="0"/>
              <a:t>물리</a:t>
            </a:r>
            <a:r>
              <a:rPr lang="en-US" altLang="ko-KR" dirty="0"/>
              <a:t>,</a:t>
            </a:r>
          </a:p>
          <a:p>
            <a:pPr algn="ctr"/>
            <a:r>
              <a:rPr lang="ko-KR" altLang="en-US" dirty="0"/>
              <a:t>영어회화 등 </a:t>
            </a:r>
            <a:r>
              <a:rPr lang="en-US" altLang="ko-KR" dirty="0"/>
              <a:t>11</a:t>
            </a:r>
            <a:r>
              <a:rPr lang="ko-KR" altLang="en-US" dirty="0"/>
              <a:t>개 교육위원회</a:t>
            </a:r>
            <a:r>
              <a:rPr lang="en-US" altLang="ko-KR" dirty="0"/>
              <a:t>]</a:t>
            </a:r>
            <a:endParaRPr lang="ko-KR" altLang="en-US" dirty="0"/>
          </a:p>
        </p:txBody>
      </p:sp>
      <p:cxnSp>
        <p:nvCxnSpPr>
          <p:cNvPr id="19" name="직선 연결선 18"/>
          <p:cNvCxnSpPr/>
          <p:nvPr/>
        </p:nvCxnSpPr>
        <p:spPr>
          <a:xfrm>
            <a:off x="1780311" y="3429000"/>
            <a:ext cx="90608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직선 연결선 20"/>
          <p:cNvCxnSpPr>
            <a:stCxn id="4" idx="2"/>
          </p:cNvCxnSpPr>
          <p:nvPr/>
        </p:nvCxnSpPr>
        <p:spPr>
          <a:xfrm>
            <a:off x="6096000" y="745255"/>
            <a:ext cx="0" cy="26837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직선 연결선 22"/>
          <p:cNvCxnSpPr>
            <a:stCxn id="6" idx="3"/>
          </p:cNvCxnSpPr>
          <p:nvPr/>
        </p:nvCxnSpPr>
        <p:spPr>
          <a:xfrm>
            <a:off x="4686992" y="1619330"/>
            <a:ext cx="1409008" cy="16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직선 연결선 26"/>
          <p:cNvCxnSpPr>
            <a:stCxn id="7" idx="1"/>
          </p:cNvCxnSpPr>
          <p:nvPr/>
        </p:nvCxnSpPr>
        <p:spPr>
          <a:xfrm flipH="1">
            <a:off x="6096000" y="1296164"/>
            <a:ext cx="14713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직선 연결선 28"/>
          <p:cNvCxnSpPr>
            <a:stCxn id="8" idx="1"/>
          </p:cNvCxnSpPr>
          <p:nvPr/>
        </p:nvCxnSpPr>
        <p:spPr>
          <a:xfrm flipH="1">
            <a:off x="6096001" y="2454915"/>
            <a:ext cx="148382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직선 연결선 30"/>
          <p:cNvCxnSpPr>
            <a:stCxn id="11" idx="0"/>
          </p:cNvCxnSpPr>
          <p:nvPr/>
        </p:nvCxnSpPr>
        <p:spPr>
          <a:xfrm flipV="1">
            <a:off x="1780311" y="3429000"/>
            <a:ext cx="0" cy="2813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 flipV="1">
            <a:off x="4039988" y="3429000"/>
            <a:ext cx="0" cy="2868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>
            <a:off x="4039988" y="4079665"/>
            <a:ext cx="0" cy="12576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직선 연결선 37"/>
          <p:cNvCxnSpPr>
            <a:stCxn id="13" idx="1"/>
          </p:cNvCxnSpPr>
          <p:nvPr/>
        </p:nvCxnSpPr>
        <p:spPr>
          <a:xfrm flipH="1">
            <a:off x="4039988" y="5337280"/>
            <a:ext cx="2244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직선 연결선 40"/>
          <p:cNvCxnSpPr>
            <a:stCxn id="12" idx="1"/>
          </p:cNvCxnSpPr>
          <p:nvPr/>
        </p:nvCxnSpPr>
        <p:spPr>
          <a:xfrm flipH="1">
            <a:off x="4039988" y="4681082"/>
            <a:ext cx="2244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직선 연결선 42"/>
          <p:cNvCxnSpPr>
            <a:stCxn id="9" idx="0"/>
            <a:endCxn id="9" idx="0"/>
          </p:cNvCxnSpPr>
          <p:nvPr/>
        </p:nvCxnSpPr>
        <p:spPr>
          <a:xfrm>
            <a:off x="7951124" y="371033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 flipH="1" flipV="1">
            <a:off x="8279476" y="3429000"/>
            <a:ext cx="1" cy="2813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직선 연결선 46"/>
          <p:cNvCxnSpPr>
            <a:stCxn id="5" idx="0"/>
          </p:cNvCxnSpPr>
          <p:nvPr/>
        </p:nvCxnSpPr>
        <p:spPr>
          <a:xfrm flipV="1">
            <a:off x="10841183" y="3429000"/>
            <a:ext cx="0" cy="2813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>
            <a:off x="7331825" y="4079665"/>
            <a:ext cx="0" cy="17558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직선 연결선 61"/>
          <p:cNvCxnSpPr>
            <a:endCxn id="14" idx="1"/>
          </p:cNvCxnSpPr>
          <p:nvPr/>
        </p:nvCxnSpPr>
        <p:spPr>
          <a:xfrm>
            <a:off x="7331825" y="5835535"/>
            <a:ext cx="35190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956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37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wku</dc:creator>
  <cp:lastModifiedBy>배문홍</cp:lastModifiedBy>
  <cp:revision>4</cp:revision>
  <dcterms:created xsi:type="dcterms:W3CDTF">2021-06-02T02:12:24Z</dcterms:created>
  <dcterms:modified xsi:type="dcterms:W3CDTF">2021-06-02T02:53:34Z</dcterms:modified>
</cp:coreProperties>
</file>